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Futura PT Book" panose="020B0604020202020204" charset="-52"/>
      <p:regular r:id="rId59"/>
    </p:embeddedFont>
    <p:embeddedFont>
      <p:font typeface="PROXIMA NOVA SEMIBOLD" panose="020B0604020202020204" charset="0"/>
      <p:regular r:id="rId60"/>
      <p:bold r:id="rId61"/>
      <p:italic r:id="rId62"/>
      <p:boldItalic r:id="rId63"/>
    </p:embeddedFont>
    <p:embeddedFont>
      <p:font typeface="Proxima Nova Rg" panose="02000506030000020004" charset="0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JetBrainsMonoNL NF" panose="02000009000000000000" pitchFamily="50" charset="0"/>
      <p:regular r:id="rId72"/>
    </p:embeddedFont>
    <p:embeddedFont>
      <p:font typeface="Proxima Nova Extrabold" panose="020B0604020202020204" charset="0"/>
      <p:bold r:id="rId73"/>
      <p:italic r:id="rId74"/>
      <p:boldItalic r:id="rId75"/>
    </p:embeddedFont>
    <p:embeddedFont>
      <p:font typeface="Futura PT Light" panose="020B0604020202020204" charset="-52"/>
      <p:regular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94"/>
  </p:normalViewPr>
  <p:slideViewPr>
    <p:cSldViewPr snapToGrid="0">
      <p:cViewPr>
        <p:scale>
          <a:sx n="118" d="100"/>
          <a:sy n="118" d="100"/>
        </p:scale>
        <p:origin x="-372" y="180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xmlns="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xmlns="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:a16="http://schemas.microsoft.com/office/drawing/2014/main" xmlns="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:a16="http://schemas.microsoft.com/office/drawing/2014/main" xmlns="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:a16="http://schemas.microsoft.com/office/drawing/2014/main" xmlns="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:a16="http://schemas.microsoft.com/office/drawing/2014/main" xmlns="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:a16="http://schemas.microsoft.com/office/drawing/2014/main" xmlns="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4434435" y="5324559"/>
            <a:ext cx="2421106" cy="2907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28557" y="2153876"/>
            <a:ext cx="62311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Output logic based on current state and </a:t>
            </a: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inputs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y = (a &amp; state == S1);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:a16="http://schemas.microsoft.com/office/drawing/2014/main" xmlns="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xmlns="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:a16="http://schemas.microsoft.com/office/drawing/2014/main" xmlns="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:a16="http://schemas.microsoft.com/office/drawing/2014/main" xmlns="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:a16="http://schemas.microsoft.com/office/drawing/2014/main" xmlns="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xmlns="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:a16="http://schemas.microsoft.com/office/drawing/2014/main" xmlns="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6CFF8FE5-6048-4CED-A1EC-E37787936079}"/>
              </a:ext>
            </a:extLst>
          </p:cNvPr>
          <p:cNvSpPr/>
          <p:nvPr/>
        </p:nvSpPr>
        <p:spPr>
          <a:xfrm>
            <a:off x="5894441" y="337940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2'd2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7E91DD56-DB6A-47CE-9D00-AB1FD47BC6C1}"/>
              </a:ext>
            </a:extLst>
          </p:cNvPr>
          <p:cNvSpPr/>
          <p:nvPr/>
        </p:nvSpPr>
        <p:spPr>
          <a:xfrm>
            <a:off x="444384" y="1195695"/>
            <a:ext cx="691025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S2: </a:t>
            </a:r>
            <a:r>
              <a:rPr lang="en-US" sz="1600" dirty="0" err="1">
                <a:solidFill>
                  <a:srgbClr val="6E7781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 = a ? S0 : S1;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(a)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else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y = (state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611189" y="2252068"/>
            <a:ext cx="2105457" cy="16366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899509" y="6163200"/>
            <a:ext cx="2956031" cy="1741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xmlns="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4A87BF5-0E80-4BE8-864F-DF5EB256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32" y="1414689"/>
            <a:ext cx="7833136" cy="45380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xmlns="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D9DE2FA-7CB3-415E-BE09-7606D4D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3" y="1453625"/>
            <a:ext cx="8434653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xmlns="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:a16="http://schemas.microsoft.com/office/drawing/2014/main" xmlns="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xmlns="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xmlns="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xmlns="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xmlns="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xmlns="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xmlns="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xmlns="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520035" y="2414734"/>
            <a:ext cx="3247822" cy="321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4183582" y="1652259"/>
            <a:ext cx="2584276" cy="600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 flipV="1">
            <a:off x="3584772" y="3042605"/>
            <a:ext cx="3183086" cy="313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3520035" y="3355666"/>
            <a:ext cx="3247823" cy="109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3520035" y="3689968"/>
            <a:ext cx="3247822" cy="195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:a16="http://schemas.microsoft.com/office/drawing/2014/main" xmlns="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1858" y="214162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 (.depth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w_led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    ( enable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( |key  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par_out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led    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28566" y="3428819"/>
            <a:ext cx="826975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85201" y="1405118"/>
            <a:ext cx="68947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snail_moore_fsm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i_moore_fsm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JetBrainsMonoNL NF"/>
              </a:rPr>
              <a:t>snail_mealy_fsm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i_mealy_fsm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({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})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8'b0000_0000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8'b1100_0110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Moore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8'b0011_1010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Mealy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8'b1111_1110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digit 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w_digit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'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xmlns="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xmlns="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:a16="http://schemas.microsoft.com/office/drawing/2014/main" xmlns="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:a16="http://schemas.microsoft.com/office/drawing/2014/main" xmlns="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:a16="http://schemas.microsoft.com/office/drawing/2014/main" xmlns="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:a16="http://schemas.microsoft.com/office/drawing/2014/main" xmlns="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:a16="http://schemas.microsoft.com/office/drawing/2014/main" xmlns="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:a16="http://schemas.microsoft.com/office/drawing/2014/main" xmlns="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xmlns="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629497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021912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3226" y="175975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1'd1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State register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 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clk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9287</TotalTime>
  <Words>2088</Words>
  <Application>Microsoft Office PowerPoint</Application>
  <PresentationFormat>Произвольный</PresentationFormat>
  <Paragraphs>664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Futura PT Book</vt:lpstr>
      <vt:lpstr>PROXIMA NOVA SEMIBOLD</vt:lpstr>
      <vt:lpstr>Proxima Nova Rg</vt:lpstr>
      <vt:lpstr>Calibri</vt:lpstr>
      <vt:lpstr>Google Sans</vt:lpstr>
      <vt:lpstr>JetBrainsMonoNL NF</vt:lpstr>
      <vt:lpstr>Proxima Nova Extrabold</vt:lpstr>
      <vt:lpstr>Futura PT Light</vt:lpstr>
      <vt:lpstr>Wingdings</vt:lpstr>
      <vt:lpstr>Consolas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188</cp:revision>
  <dcterms:created xsi:type="dcterms:W3CDTF">2022-09-02T11:18:13Z</dcterms:created>
  <dcterms:modified xsi:type="dcterms:W3CDTF">2024-10-24T10:06:33Z</dcterms:modified>
</cp:coreProperties>
</file>